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7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298" y="-9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83678E9-A576-4208-9D8B-D50AEC6892E4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10" name="Obdélní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bdélní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Přímá spojovací čára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Přímá spojovací čára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Obdélní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a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a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a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242AD0F-425A-4947-908E-2216568FDDB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678E9-A576-4208-9D8B-D50AEC6892E4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2AD0F-425A-4947-908E-2216568FDDB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678E9-A576-4208-9D8B-D50AEC6892E4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2AD0F-425A-4947-908E-2216568FDDB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83678E9-A576-4208-9D8B-D50AEC6892E4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242AD0F-425A-4947-908E-2216568FDDB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83678E9-A576-4208-9D8B-D50AEC6892E4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9" name="Obdélní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Přímá spojovací čára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Přímá spojovací čára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Obdélní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a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a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a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Přímá spojovací čára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242AD0F-425A-4947-908E-2216568FDDB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678E9-A576-4208-9D8B-D50AEC6892E4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2AD0F-425A-4947-908E-2216568FDDB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678E9-A576-4208-9D8B-D50AEC6892E4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2AD0F-425A-4947-908E-2216568FDDB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83678E9-A576-4208-9D8B-D50AEC6892E4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242AD0F-425A-4947-908E-2216568FDDB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678E9-A576-4208-9D8B-D50AEC6892E4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2AD0F-425A-4947-908E-2216568FDDB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Zástupný symbol pro obsah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83678E9-A576-4208-9D8B-D50AEC6892E4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242AD0F-425A-4947-908E-2216568FDDB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Zástupný symbol pro zápatí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římá spojovací čára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Přímá spojovací čára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Zástupný symbol pro datum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83678E9-A576-4208-9D8B-D50AEC6892E4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242AD0F-425A-4947-908E-2216568FDDB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83678E9-A576-4208-9D8B-D50AEC6892E4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242AD0F-425A-4947-908E-2216568FDDB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cs.wikipedia.org/wiki/Domain_Name_System" TargetMode="External"/><Relationship Id="rId3" Type="http://schemas.openxmlformats.org/officeDocument/2006/relationships/hyperlink" Target="http://cs.wikipedia.org/wiki/Internet" TargetMode="External"/><Relationship Id="rId7" Type="http://schemas.openxmlformats.org/officeDocument/2006/relationships/hyperlink" Target="http://cs.wikipedia.org/wiki/File_Transfer_Protocol" TargetMode="External"/><Relationship Id="rId2" Type="http://schemas.openxmlformats.org/officeDocument/2006/relationships/hyperlink" Target="http://cs.wikipedia.org/wiki/World_Wide_Web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Voice_over_Internet_Protocol" TargetMode="External"/><Relationship Id="rId5" Type="http://schemas.openxmlformats.org/officeDocument/2006/relationships/hyperlink" Target="http://cs.wikipedia.org/wiki/Instant_messaging" TargetMode="External"/><Relationship Id="rId4" Type="http://schemas.openxmlformats.org/officeDocument/2006/relationships/hyperlink" Target="http://cs.wikipedia.org/wiki/E-mail" TargetMode="External"/><Relationship Id="rId9" Type="http://schemas.openxmlformats.org/officeDocument/2006/relationships/hyperlink" Target="http://cs.wikipedia.org/wiki/Soubor:Internet_map_1024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Základy Internetu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60648"/>
            <a:ext cx="4643470" cy="113199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FTP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Přenos souborů mezi počítači pomocí počítačové sítě</a:t>
            </a:r>
          </a:p>
          <a:p>
            <a:endParaRPr lang="cs-CZ" dirty="0" smtClean="0"/>
          </a:p>
          <a:p>
            <a:pPr>
              <a:buNone/>
            </a:pPr>
            <a:r>
              <a:rPr lang="cs-CZ" u="sng" dirty="0" smtClean="0"/>
              <a:t>Nejčastější užití </a:t>
            </a:r>
            <a:r>
              <a:rPr lang="cs-CZ" u="sng" dirty="0" err="1" smtClean="0"/>
              <a:t>ftp</a:t>
            </a:r>
            <a:r>
              <a:rPr lang="cs-CZ" u="sng" dirty="0" smtClean="0"/>
              <a:t> přenosů jsou</a:t>
            </a:r>
            <a:r>
              <a:rPr lang="cs-CZ" dirty="0" smtClean="0"/>
              <a:t>:</a:t>
            </a:r>
          </a:p>
          <a:p>
            <a:r>
              <a:rPr lang="cs-CZ" dirty="0" smtClean="0"/>
              <a:t>Sdílení dat (často hudba, videa)</a:t>
            </a:r>
          </a:p>
          <a:p>
            <a:r>
              <a:rPr lang="cs-CZ" dirty="0" smtClean="0"/>
              <a:t>Správa účtů internetových stránek.</a:t>
            </a:r>
          </a:p>
          <a:p>
            <a:endParaRPr lang="cs-CZ" dirty="0"/>
          </a:p>
        </p:txBody>
      </p:sp>
      <p:pic>
        <p:nvPicPr>
          <p:cNvPr id="8194" name="Picture 2" descr="C:\Documents and Settings\Ondra\Local Settings\Temporary Internet Files\Content.IE5\5Q5HXOCW\MC900441511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4509120"/>
            <a:ext cx="1828572" cy="18285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DNS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 Domény (systém jmen počítačů pro snadnější zapamatování)</a:t>
            </a: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611560" y="2996952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Nadpis 1"/>
          <p:cNvSpPr txBox="1">
            <a:spLocks/>
          </p:cNvSpPr>
          <p:nvPr/>
        </p:nvSpPr>
        <p:spPr>
          <a:xfrm>
            <a:off x="467544" y="2708920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lvl="0">
              <a:spcBef>
                <a:spcPct val="0"/>
              </a:spcBef>
            </a:pPr>
            <a:endParaRPr kumimoji="0" lang="cs-CZ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Nadpis 1"/>
          <p:cNvSpPr txBox="1">
            <a:spLocks/>
          </p:cNvSpPr>
          <p:nvPr/>
        </p:nvSpPr>
        <p:spPr>
          <a:xfrm>
            <a:off x="395536" y="2348880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lvl="0">
              <a:spcBef>
                <a:spcPct val="0"/>
              </a:spcBef>
            </a:pPr>
            <a:endParaRPr kumimoji="0" lang="cs-CZ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218" name="Homepage"/>
          <p:cNvSpPr>
            <a:spLocks noEditPoints="1" noChangeArrowheads="1"/>
          </p:cNvSpPr>
          <p:nvPr/>
        </p:nvSpPr>
        <p:spPr bwMode="auto">
          <a:xfrm>
            <a:off x="5220072" y="2924944"/>
            <a:ext cx="1800200" cy="2664296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10800 h 21600"/>
              <a:gd name="T14" fmla="*/ 999 w 21600"/>
              <a:gd name="T15" fmla="*/ 12174 h 21600"/>
              <a:gd name="T16" fmla="*/ 20813 w 21600"/>
              <a:gd name="T17" fmla="*/ 1714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T14" t="T15" r="T16" b="T17"/>
            <a:pathLst>
              <a:path w="21600" h="21600" extrusionOk="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 extrusionOk="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  <a:path w="21600" h="21600" extrusionOk="0">
                <a:moveTo>
                  <a:pt x="5251" y="7101"/>
                </a:moveTo>
                <a:lnTo>
                  <a:pt x="5251" y="11160"/>
                </a:lnTo>
                <a:lnTo>
                  <a:pt x="16306" y="11160"/>
                </a:lnTo>
                <a:lnTo>
                  <a:pt x="16306" y="7052"/>
                </a:lnTo>
                <a:lnTo>
                  <a:pt x="16901" y="6561"/>
                </a:lnTo>
                <a:lnTo>
                  <a:pt x="15264" y="5236"/>
                </a:lnTo>
                <a:lnTo>
                  <a:pt x="15264" y="1636"/>
                </a:lnTo>
                <a:lnTo>
                  <a:pt x="13478" y="1636"/>
                </a:lnTo>
                <a:lnTo>
                  <a:pt x="13478" y="3698"/>
                </a:lnTo>
                <a:lnTo>
                  <a:pt x="11182" y="1669"/>
                </a:lnTo>
                <a:lnTo>
                  <a:pt x="4847" y="6561"/>
                </a:lnTo>
                <a:lnTo>
                  <a:pt x="5251" y="7101"/>
                </a:lnTo>
                <a:close/>
              </a:path>
              <a:path w="21600" h="21600" extrusionOk="0">
                <a:moveTo>
                  <a:pt x="9396" y="11160"/>
                </a:moveTo>
                <a:lnTo>
                  <a:pt x="9396" y="7772"/>
                </a:lnTo>
                <a:lnTo>
                  <a:pt x="11820" y="7772"/>
                </a:lnTo>
                <a:lnTo>
                  <a:pt x="11820" y="11160"/>
                </a:lnTo>
                <a:lnTo>
                  <a:pt x="9396" y="11160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9219" name="Infopage"/>
          <p:cNvSpPr>
            <a:spLocks noEditPoints="1" noChangeArrowheads="1"/>
          </p:cNvSpPr>
          <p:nvPr/>
        </p:nvSpPr>
        <p:spPr bwMode="auto">
          <a:xfrm>
            <a:off x="3059832" y="2924944"/>
            <a:ext cx="1872208" cy="2664296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99 w 21600"/>
              <a:gd name="T17" fmla="*/ 12174 h 21600"/>
              <a:gd name="T18" fmla="*/ 20813 w 21600"/>
              <a:gd name="T19" fmla="*/ 1714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 extrusionOk="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  <a:path w="21600" h="21600" extrusionOk="0">
                <a:moveTo>
                  <a:pt x="8333" y="4025"/>
                </a:moveTo>
                <a:lnTo>
                  <a:pt x="12500" y="4025"/>
                </a:lnTo>
                <a:lnTo>
                  <a:pt x="12500" y="11094"/>
                </a:lnTo>
                <a:lnTo>
                  <a:pt x="13903" y="11094"/>
                </a:lnTo>
                <a:lnTo>
                  <a:pt x="13903" y="11618"/>
                </a:lnTo>
                <a:lnTo>
                  <a:pt x="7908" y="11618"/>
                </a:lnTo>
                <a:lnTo>
                  <a:pt x="7908" y="11078"/>
                </a:lnTo>
                <a:lnTo>
                  <a:pt x="9418" y="11078"/>
                </a:lnTo>
                <a:lnTo>
                  <a:pt x="9418" y="4549"/>
                </a:lnTo>
                <a:lnTo>
                  <a:pt x="8333" y="4549"/>
                </a:lnTo>
                <a:lnTo>
                  <a:pt x="8333" y="4025"/>
                </a:lnTo>
                <a:close/>
              </a:path>
              <a:path w="21600" h="21600" extrusionOk="0">
                <a:moveTo>
                  <a:pt x="9120" y="2127"/>
                </a:moveTo>
                <a:lnTo>
                  <a:pt x="9120" y="1783"/>
                </a:lnTo>
                <a:lnTo>
                  <a:pt x="9269" y="1538"/>
                </a:lnTo>
                <a:lnTo>
                  <a:pt x="9588" y="1194"/>
                </a:lnTo>
                <a:lnTo>
                  <a:pt x="10013" y="998"/>
                </a:lnTo>
                <a:lnTo>
                  <a:pt x="10396" y="850"/>
                </a:lnTo>
                <a:lnTo>
                  <a:pt x="10906" y="801"/>
                </a:lnTo>
                <a:lnTo>
                  <a:pt x="11480" y="900"/>
                </a:lnTo>
                <a:lnTo>
                  <a:pt x="11926" y="1047"/>
                </a:lnTo>
                <a:lnTo>
                  <a:pt x="12266" y="1292"/>
                </a:lnTo>
                <a:lnTo>
                  <a:pt x="12500" y="1587"/>
                </a:lnTo>
                <a:lnTo>
                  <a:pt x="12649" y="1832"/>
                </a:lnTo>
                <a:lnTo>
                  <a:pt x="12692" y="2143"/>
                </a:lnTo>
                <a:lnTo>
                  <a:pt x="12649" y="2421"/>
                </a:lnTo>
                <a:lnTo>
                  <a:pt x="12500" y="2781"/>
                </a:lnTo>
                <a:lnTo>
                  <a:pt x="12330" y="3060"/>
                </a:lnTo>
                <a:lnTo>
                  <a:pt x="11884" y="3305"/>
                </a:lnTo>
                <a:lnTo>
                  <a:pt x="11501" y="3452"/>
                </a:lnTo>
                <a:lnTo>
                  <a:pt x="10863" y="3550"/>
                </a:lnTo>
                <a:lnTo>
                  <a:pt x="10396" y="3518"/>
                </a:lnTo>
                <a:lnTo>
                  <a:pt x="9949" y="3321"/>
                </a:lnTo>
                <a:lnTo>
                  <a:pt x="9524" y="3125"/>
                </a:lnTo>
                <a:lnTo>
                  <a:pt x="9311" y="2765"/>
                </a:lnTo>
                <a:lnTo>
                  <a:pt x="9184" y="2438"/>
                </a:lnTo>
                <a:lnTo>
                  <a:pt x="9120" y="2127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9220" name="Webpage"/>
          <p:cNvSpPr>
            <a:spLocks noEditPoints="1" noChangeArrowheads="1"/>
          </p:cNvSpPr>
          <p:nvPr/>
        </p:nvSpPr>
        <p:spPr bwMode="auto">
          <a:xfrm>
            <a:off x="899592" y="2924944"/>
            <a:ext cx="1944216" cy="2664296"/>
          </a:xfrm>
          <a:custGeom>
            <a:avLst/>
            <a:gdLst>
              <a:gd name="T0" fmla="*/ 5187 w 21600"/>
              <a:gd name="T1" fmla="*/ 21600 h 21600"/>
              <a:gd name="T2" fmla="*/ 0 w 21600"/>
              <a:gd name="T3" fmla="*/ 17509 h 21600"/>
              <a:gd name="T4" fmla="*/ 21600 w 21600"/>
              <a:gd name="T5" fmla="*/ 0 h 21600"/>
              <a:gd name="T6" fmla="*/ 0 w 21600"/>
              <a:gd name="T7" fmla="*/ 0 h 21600"/>
              <a:gd name="T8" fmla="*/ 10800 w 21600"/>
              <a:gd name="T9" fmla="*/ 0 h 21600"/>
              <a:gd name="T10" fmla="*/ 21600 w 21600"/>
              <a:gd name="T11" fmla="*/ 0 h 21600"/>
              <a:gd name="T12" fmla="*/ 21600 w 21600"/>
              <a:gd name="T13" fmla="*/ 10800 h 21600"/>
              <a:gd name="T14" fmla="*/ 21600 w 21600"/>
              <a:gd name="T15" fmla="*/ 21600 h 21600"/>
              <a:gd name="T16" fmla="*/ 10800 w 21600"/>
              <a:gd name="T17" fmla="*/ 21600 h 21600"/>
              <a:gd name="T18" fmla="*/ 0 w 21600"/>
              <a:gd name="T19" fmla="*/ 10800 h 21600"/>
              <a:gd name="T20" fmla="*/ 1955 w 21600"/>
              <a:gd name="T21" fmla="*/ 12829 h 21600"/>
              <a:gd name="T22" fmla="*/ 19814 w 21600"/>
              <a:gd name="T23" fmla="*/ 2074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 extrusionOk="0">
                <a:moveTo>
                  <a:pt x="9184" y="949"/>
                </a:moveTo>
                <a:lnTo>
                  <a:pt x="9758" y="1309"/>
                </a:lnTo>
                <a:lnTo>
                  <a:pt x="11544" y="1292"/>
                </a:lnTo>
                <a:lnTo>
                  <a:pt x="12437" y="1292"/>
                </a:lnTo>
                <a:lnTo>
                  <a:pt x="13414" y="1161"/>
                </a:lnTo>
                <a:lnTo>
                  <a:pt x="13648" y="1243"/>
                </a:lnTo>
                <a:lnTo>
                  <a:pt x="13542" y="1390"/>
                </a:lnTo>
                <a:lnTo>
                  <a:pt x="13967" y="1849"/>
                </a:lnTo>
                <a:lnTo>
                  <a:pt x="14562" y="2520"/>
                </a:lnTo>
                <a:lnTo>
                  <a:pt x="14669" y="3223"/>
                </a:lnTo>
                <a:lnTo>
                  <a:pt x="14796" y="3518"/>
                </a:lnTo>
                <a:lnTo>
                  <a:pt x="15264" y="3665"/>
                </a:lnTo>
                <a:lnTo>
                  <a:pt x="15753" y="3518"/>
                </a:lnTo>
                <a:lnTo>
                  <a:pt x="15902" y="2978"/>
                </a:lnTo>
                <a:lnTo>
                  <a:pt x="16008" y="2323"/>
                </a:lnTo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 extrusionOk="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  <a:path w="21600" h="21600" extrusionOk="0">
                <a:moveTo>
                  <a:pt x="5591" y="10620"/>
                </a:moveTo>
                <a:lnTo>
                  <a:pt x="6122" y="10996"/>
                </a:lnTo>
                <a:lnTo>
                  <a:pt x="6696" y="11340"/>
                </a:lnTo>
                <a:lnTo>
                  <a:pt x="7313" y="11618"/>
                </a:lnTo>
                <a:lnTo>
                  <a:pt x="7972" y="11863"/>
                </a:lnTo>
                <a:lnTo>
                  <a:pt x="8652" y="12060"/>
                </a:lnTo>
                <a:lnTo>
                  <a:pt x="9396" y="12190"/>
                </a:lnTo>
                <a:lnTo>
                  <a:pt x="10119" y="12272"/>
                </a:lnTo>
                <a:lnTo>
                  <a:pt x="10906" y="12305"/>
                </a:lnTo>
                <a:lnTo>
                  <a:pt x="11650" y="12272"/>
                </a:lnTo>
                <a:lnTo>
                  <a:pt x="12373" y="12190"/>
                </a:lnTo>
                <a:lnTo>
                  <a:pt x="13117" y="12060"/>
                </a:lnTo>
                <a:lnTo>
                  <a:pt x="13797" y="11863"/>
                </a:lnTo>
                <a:lnTo>
                  <a:pt x="14456" y="11618"/>
                </a:lnTo>
                <a:lnTo>
                  <a:pt x="15073" y="11340"/>
                </a:lnTo>
                <a:lnTo>
                  <a:pt x="15647" y="11029"/>
                </a:lnTo>
                <a:lnTo>
                  <a:pt x="16178" y="10652"/>
                </a:lnTo>
                <a:lnTo>
                  <a:pt x="16667" y="10243"/>
                </a:lnTo>
                <a:lnTo>
                  <a:pt x="17071" y="9801"/>
                </a:lnTo>
                <a:lnTo>
                  <a:pt x="17475" y="9327"/>
                </a:lnTo>
                <a:lnTo>
                  <a:pt x="17815" y="8820"/>
                </a:lnTo>
                <a:lnTo>
                  <a:pt x="18049" y="8296"/>
                </a:lnTo>
                <a:lnTo>
                  <a:pt x="18262" y="7723"/>
                </a:lnTo>
                <a:lnTo>
                  <a:pt x="18347" y="7134"/>
                </a:lnTo>
                <a:lnTo>
                  <a:pt x="18389" y="6561"/>
                </a:lnTo>
                <a:lnTo>
                  <a:pt x="18347" y="5956"/>
                </a:lnTo>
                <a:lnTo>
                  <a:pt x="18262" y="5400"/>
                </a:lnTo>
                <a:lnTo>
                  <a:pt x="18049" y="4827"/>
                </a:lnTo>
                <a:lnTo>
                  <a:pt x="17815" y="4303"/>
                </a:lnTo>
                <a:lnTo>
                  <a:pt x="17475" y="3796"/>
                </a:lnTo>
                <a:lnTo>
                  <a:pt x="17114" y="3321"/>
                </a:lnTo>
                <a:lnTo>
                  <a:pt x="16710" y="2880"/>
                </a:lnTo>
                <a:lnTo>
                  <a:pt x="16221" y="2470"/>
                </a:lnTo>
                <a:lnTo>
                  <a:pt x="15689" y="2094"/>
                </a:lnTo>
                <a:lnTo>
                  <a:pt x="15115" y="1750"/>
                </a:lnTo>
                <a:lnTo>
                  <a:pt x="14499" y="1472"/>
                </a:lnTo>
                <a:lnTo>
                  <a:pt x="13797" y="1227"/>
                </a:lnTo>
                <a:lnTo>
                  <a:pt x="13117" y="1030"/>
                </a:lnTo>
                <a:lnTo>
                  <a:pt x="12415" y="883"/>
                </a:lnTo>
                <a:lnTo>
                  <a:pt x="11650" y="818"/>
                </a:lnTo>
                <a:lnTo>
                  <a:pt x="10906" y="785"/>
                </a:lnTo>
                <a:lnTo>
                  <a:pt x="10119" y="818"/>
                </a:lnTo>
                <a:lnTo>
                  <a:pt x="9396" y="883"/>
                </a:lnTo>
                <a:lnTo>
                  <a:pt x="8652" y="1030"/>
                </a:lnTo>
                <a:lnTo>
                  <a:pt x="8014" y="1227"/>
                </a:lnTo>
                <a:lnTo>
                  <a:pt x="7355" y="1440"/>
                </a:lnTo>
                <a:lnTo>
                  <a:pt x="6739" y="1750"/>
                </a:lnTo>
                <a:lnTo>
                  <a:pt x="6122" y="2061"/>
                </a:lnTo>
                <a:lnTo>
                  <a:pt x="5591" y="2438"/>
                </a:lnTo>
                <a:lnTo>
                  <a:pt x="5102" y="2847"/>
                </a:lnTo>
                <a:lnTo>
                  <a:pt x="4698" y="3289"/>
                </a:lnTo>
                <a:lnTo>
                  <a:pt x="4294" y="3763"/>
                </a:lnTo>
                <a:lnTo>
                  <a:pt x="3996" y="4270"/>
                </a:lnTo>
                <a:lnTo>
                  <a:pt x="3720" y="4794"/>
                </a:lnTo>
                <a:lnTo>
                  <a:pt x="3550" y="5367"/>
                </a:lnTo>
                <a:lnTo>
                  <a:pt x="3422" y="5956"/>
                </a:lnTo>
                <a:lnTo>
                  <a:pt x="3380" y="6561"/>
                </a:lnTo>
                <a:lnTo>
                  <a:pt x="3422" y="7134"/>
                </a:lnTo>
                <a:lnTo>
                  <a:pt x="3550" y="7690"/>
                </a:lnTo>
                <a:lnTo>
                  <a:pt x="3720" y="8263"/>
                </a:lnTo>
                <a:lnTo>
                  <a:pt x="3954" y="8787"/>
                </a:lnTo>
                <a:lnTo>
                  <a:pt x="4294" y="9294"/>
                </a:lnTo>
                <a:lnTo>
                  <a:pt x="4655" y="9769"/>
                </a:lnTo>
                <a:lnTo>
                  <a:pt x="5102" y="10210"/>
                </a:lnTo>
                <a:lnTo>
                  <a:pt x="5591" y="10620"/>
                </a:lnTo>
                <a:close/>
              </a:path>
              <a:path w="21600" h="21600" extrusionOk="0">
                <a:moveTo>
                  <a:pt x="3401" y="6021"/>
                </a:moveTo>
                <a:lnTo>
                  <a:pt x="4039" y="5530"/>
                </a:lnTo>
                <a:lnTo>
                  <a:pt x="4294" y="4892"/>
                </a:lnTo>
                <a:lnTo>
                  <a:pt x="4677" y="4156"/>
                </a:lnTo>
                <a:lnTo>
                  <a:pt x="5166" y="3763"/>
                </a:lnTo>
                <a:lnTo>
                  <a:pt x="5378" y="3354"/>
                </a:lnTo>
                <a:lnTo>
                  <a:pt x="5293" y="2732"/>
                </a:lnTo>
                <a:moveTo>
                  <a:pt x="3507" y="7380"/>
                </a:moveTo>
                <a:lnTo>
                  <a:pt x="3890" y="7200"/>
                </a:lnTo>
                <a:lnTo>
                  <a:pt x="4103" y="7249"/>
                </a:lnTo>
                <a:lnTo>
                  <a:pt x="4400" y="7527"/>
                </a:lnTo>
                <a:lnTo>
                  <a:pt x="4719" y="7674"/>
                </a:lnTo>
                <a:lnTo>
                  <a:pt x="5293" y="7641"/>
                </a:lnTo>
                <a:lnTo>
                  <a:pt x="5740" y="7543"/>
                </a:lnTo>
                <a:lnTo>
                  <a:pt x="6144" y="7543"/>
                </a:lnTo>
                <a:lnTo>
                  <a:pt x="6526" y="7821"/>
                </a:lnTo>
                <a:lnTo>
                  <a:pt x="6569" y="8312"/>
                </a:lnTo>
                <a:lnTo>
                  <a:pt x="6059" y="8852"/>
                </a:lnTo>
                <a:lnTo>
                  <a:pt x="5803" y="8967"/>
                </a:lnTo>
                <a:lnTo>
                  <a:pt x="5803" y="9147"/>
                </a:lnTo>
                <a:lnTo>
                  <a:pt x="5421" y="9294"/>
                </a:lnTo>
                <a:lnTo>
                  <a:pt x="4868" y="9163"/>
                </a:lnTo>
                <a:lnTo>
                  <a:pt x="4337" y="9049"/>
                </a:lnTo>
                <a:lnTo>
                  <a:pt x="4081" y="9000"/>
                </a:lnTo>
                <a:moveTo>
                  <a:pt x="14988" y="11372"/>
                </a:moveTo>
                <a:lnTo>
                  <a:pt x="15115" y="10865"/>
                </a:lnTo>
                <a:lnTo>
                  <a:pt x="16072" y="10096"/>
                </a:lnTo>
                <a:lnTo>
                  <a:pt x="16455" y="9605"/>
                </a:lnTo>
                <a:lnTo>
                  <a:pt x="16455" y="8329"/>
                </a:lnTo>
                <a:lnTo>
                  <a:pt x="17156" y="7969"/>
                </a:lnTo>
                <a:lnTo>
                  <a:pt x="17879" y="7870"/>
                </a:lnTo>
                <a:lnTo>
                  <a:pt x="18177" y="7821"/>
                </a:lnTo>
                <a:moveTo>
                  <a:pt x="18368" y="6840"/>
                </a:moveTo>
                <a:lnTo>
                  <a:pt x="18049" y="6610"/>
                </a:lnTo>
                <a:lnTo>
                  <a:pt x="17411" y="6512"/>
                </a:lnTo>
                <a:lnTo>
                  <a:pt x="16859" y="6545"/>
                </a:lnTo>
                <a:lnTo>
                  <a:pt x="16603" y="6201"/>
                </a:lnTo>
                <a:lnTo>
                  <a:pt x="16731" y="5874"/>
                </a:lnTo>
                <a:lnTo>
                  <a:pt x="17241" y="5465"/>
                </a:lnTo>
                <a:lnTo>
                  <a:pt x="17858" y="5236"/>
                </a:lnTo>
                <a:lnTo>
                  <a:pt x="18007" y="5089"/>
                </a:lnTo>
                <a:lnTo>
                  <a:pt x="18049" y="4892"/>
                </a:lnTo>
                <a:moveTo>
                  <a:pt x="8100" y="1260"/>
                </a:moveTo>
                <a:cubicBezTo>
                  <a:pt x="8333" y="1276"/>
                  <a:pt x="8206" y="1554"/>
                  <a:pt x="8695" y="1652"/>
                </a:cubicBezTo>
                <a:cubicBezTo>
                  <a:pt x="9184" y="1750"/>
                  <a:pt x="10481" y="1685"/>
                  <a:pt x="10991" y="1881"/>
                </a:cubicBezTo>
                <a:cubicBezTo>
                  <a:pt x="11501" y="2078"/>
                  <a:pt x="11629" y="2503"/>
                  <a:pt x="11799" y="2830"/>
                </a:cubicBezTo>
                <a:cubicBezTo>
                  <a:pt x="11969" y="3158"/>
                  <a:pt x="11905" y="3910"/>
                  <a:pt x="12054" y="3894"/>
                </a:cubicBezTo>
                <a:cubicBezTo>
                  <a:pt x="12203" y="3878"/>
                  <a:pt x="12351" y="2880"/>
                  <a:pt x="12649" y="2683"/>
                </a:cubicBezTo>
                <a:cubicBezTo>
                  <a:pt x="12947" y="2487"/>
                  <a:pt x="13670" y="2536"/>
                  <a:pt x="13840" y="2683"/>
                </a:cubicBezTo>
                <a:cubicBezTo>
                  <a:pt x="14010" y="2830"/>
                  <a:pt x="13733" y="3370"/>
                  <a:pt x="13648" y="3616"/>
                </a:cubicBezTo>
                <a:cubicBezTo>
                  <a:pt x="13563" y="3861"/>
                  <a:pt x="13457" y="4058"/>
                  <a:pt x="13351" y="4156"/>
                </a:cubicBezTo>
                <a:cubicBezTo>
                  <a:pt x="13244" y="4254"/>
                  <a:pt x="13096" y="4221"/>
                  <a:pt x="12947" y="4254"/>
                </a:cubicBezTo>
                <a:cubicBezTo>
                  <a:pt x="12777" y="4303"/>
                  <a:pt x="12585" y="4369"/>
                  <a:pt x="12394" y="4401"/>
                </a:cubicBezTo>
                <a:cubicBezTo>
                  <a:pt x="12139" y="4500"/>
                  <a:pt x="12054" y="4614"/>
                  <a:pt x="11862" y="4647"/>
                </a:cubicBezTo>
                <a:cubicBezTo>
                  <a:pt x="11650" y="4761"/>
                  <a:pt x="11671" y="4680"/>
                  <a:pt x="11437" y="4778"/>
                </a:cubicBezTo>
                <a:cubicBezTo>
                  <a:pt x="11352" y="4827"/>
                  <a:pt x="11225" y="4974"/>
                  <a:pt x="11246" y="5072"/>
                </a:cubicBezTo>
                <a:cubicBezTo>
                  <a:pt x="11225" y="5154"/>
                  <a:pt x="11267" y="5220"/>
                  <a:pt x="11310" y="5269"/>
                </a:cubicBezTo>
                <a:cubicBezTo>
                  <a:pt x="11352" y="5318"/>
                  <a:pt x="11480" y="5383"/>
                  <a:pt x="11565" y="5416"/>
                </a:cubicBezTo>
                <a:cubicBezTo>
                  <a:pt x="11629" y="5400"/>
                  <a:pt x="11820" y="5465"/>
                  <a:pt x="11862" y="5432"/>
                </a:cubicBezTo>
                <a:cubicBezTo>
                  <a:pt x="11905" y="5416"/>
                  <a:pt x="11926" y="5269"/>
                  <a:pt x="11884" y="5236"/>
                </a:cubicBezTo>
                <a:cubicBezTo>
                  <a:pt x="11841" y="5203"/>
                  <a:pt x="11629" y="5269"/>
                  <a:pt x="11565" y="5220"/>
                </a:cubicBezTo>
                <a:cubicBezTo>
                  <a:pt x="11480" y="5187"/>
                  <a:pt x="11459" y="5040"/>
                  <a:pt x="11480" y="4974"/>
                </a:cubicBezTo>
                <a:cubicBezTo>
                  <a:pt x="11501" y="4909"/>
                  <a:pt x="11607" y="4860"/>
                  <a:pt x="11692" y="4843"/>
                </a:cubicBezTo>
                <a:cubicBezTo>
                  <a:pt x="11905" y="4876"/>
                  <a:pt x="11820" y="4876"/>
                  <a:pt x="12054" y="4876"/>
                </a:cubicBezTo>
                <a:cubicBezTo>
                  <a:pt x="12075" y="5040"/>
                  <a:pt x="12096" y="5269"/>
                  <a:pt x="12139" y="5416"/>
                </a:cubicBezTo>
                <a:cubicBezTo>
                  <a:pt x="12160" y="5465"/>
                  <a:pt x="12330" y="5465"/>
                  <a:pt x="12373" y="5416"/>
                </a:cubicBezTo>
                <a:cubicBezTo>
                  <a:pt x="12415" y="5367"/>
                  <a:pt x="12330" y="4974"/>
                  <a:pt x="12394" y="4892"/>
                </a:cubicBezTo>
                <a:cubicBezTo>
                  <a:pt x="12458" y="4810"/>
                  <a:pt x="12692" y="4925"/>
                  <a:pt x="12755" y="4892"/>
                </a:cubicBezTo>
                <a:cubicBezTo>
                  <a:pt x="12798" y="4860"/>
                  <a:pt x="12840" y="4761"/>
                  <a:pt x="12755" y="4729"/>
                </a:cubicBezTo>
                <a:cubicBezTo>
                  <a:pt x="12670" y="4696"/>
                  <a:pt x="12118" y="4745"/>
                  <a:pt x="12203" y="4696"/>
                </a:cubicBezTo>
                <a:cubicBezTo>
                  <a:pt x="12543" y="4549"/>
                  <a:pt x="12819" y="4434"/>
                  <a:pt x="13266" y="4401"/>
                </a:cubicBezTo>
                <a:cubicBezTo>
                  <a:pt x="13436" y="4385"/>
                  <a:pt x="13585" y="4500"/>
                  <a:pt x="13776" y="4532"/>
                </a:cubicBezTo>
                <a:cubicBezTo>
                  <a:pt x="13967" y="4630"/>
                  <a:pt x="13861" y="4843"/>
                  <a:pt x="13712" y="4925"/>
                </a:cubicBezTo>
                <a:cubicBezTo>
                  <a:pt x="13648" y="5023"/>
                  <a:pt x="13521" y="5121"/>
                  <a:pt x="13414" y="5187"/>
                </a:cubicBezTo>
                <a:cubicBezTo>
                  <a:pt x="13351" y="5285"/>
                  <a:pt x="13287" y="5334"/>
                  <a:pt x="13159" y="5383"/>
                </a:cubicBezTo>
                <a:cubicBezTo>
                  <a:pt x="13117" y="5563"/>
                  <a:pt x="12862" y="5743"/>
                  <a:pt x="12649" y="5809"/>
                </a:cubicBezTo>
                <a:cubicBezTo>
                  <a:pt x="12543" y="5907"/>
                  <a:pt x="12437" y="5940"/>
                  <a:pt x="12309" y="6005"/>
                </a:cubicBezTo>
                <a:cubicBezTo>
                  <a:pt x="12245" y="6120"/>
                  <a:pt x="12139" y="6185"/>
                  <a:pt x="12075" y="6300"/>
                </a:cubicBezTo>
                <a:cubicBezTo>
                  <a:pt x="12118" y="6561"/>
                  <a:pt x="12075" y="6643"/>
                  <a:pt x="12373" y="6741"/>
                </a:cubicBezTo>
                <a:cubicBezTo>
                  <a:pt x="12500" y="6840"/>
                  <a:pt x="12522" y="6970"/>
                  <a:pt x="12330" y="7036"/>
                </a:cubicBezTo>
                <a:cubicBezTo>
                  <a:pt x="12011" y="6987"/>
                  <a:pt x="12033" y="6823"/>
                  <a:pt x="11799" y="6692"/>
                </a:cubicBezTo>
                <a:cubicBezTo>
                  <a:pt x="11714" y="6529"/>
                  <a:pt x="11459" y="6430"/>
                  <a:pt x="11246" y="6398"/>
                </a:cubicBezTo>
                <a:cubicBezTo>
                  <a:pt x="11076" y="6332"/>
                  <a:pt x="11182" y="6365"/>
                  <a:pt x="10906" y="6365"/>
                </a:cubicBezTo>
                <a:cubicBezTo>
                  <a:pt x="10608" y="6512"/>
                  <a:pt x="10544" y="7347"/>
                  <a:pt x="11246" y="7478"/>
                </a:cubicBezTo>
                <a:cubicBezTo>
                  <a:pt x="12394" y="7429"/>
                  <a:pt x="13329" y="7772"/>
                  <a:pt x="13733" y="7985"/>
                </a:cubicBezTo>
                <a:cubicBezTo>
                  <a:pt x="13840" y="8410"/>
                  <a:pt x="13329" y="8901"/>
                  <a:pt x="12500" y="9343"/>
                </a:cubicBezTo>
                <a:cubicBezTo>
                  <a:pt x="11629" y="9736"/>
                  <a:pt x="11480" y="10194"/>
                  <a:pt x="11246" y="10980"/>
                </a:cubicBezTo>
                <a:cubicBezTo>
                  <a:pt x="10991" y="11372"/>
                  <a:pt x="10481" y="10930"/>
                  <a:pt x="10289" y="10096"/>
                </a:cubicBezTo>
                <a:cubicBezTo>
                  <a:pt x="10140" y="9196"/>
                  <a:pt x="9907" y="8165"/>
                  <a:pt x="10459" y="7576"/>
                </a:cubicBezTo>
                <a:cubicBezTo>
                  <a:pt x="9375" y="6790"/>
                  <a:pt x="9269" y="6070"/>
                  <a:pt x="9056" y="6218"/>
                </a:cubicBezTo>
                <a:cubicBezTo>
                  <a:pt x="9205" y="6987"/>
                  <a:pt x="8929" y="6660"/>
                  <a:pt x="8737" y="6021"/>
                </a:cubicBezTo>
                <a:cubicBezTo>
                  <a:pt x="8822" y="5023"/>
                  <a:pt x="8610" y="4385"/>
                  <a:pt x="8440" y="3550"/>
                </a:cubicBezTo>
                <a:lnTo>
                  <a:pt x="7844" y="2290"/>
                </a:lnTo>
                <a:lnTo>
                  <a:pt x="6654" y="1849"/>
                </a:lnTo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07.08.2012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cs-CZ" dirty="0" smtClean="0">
                <a:hlinkClick r:id="rId2"/>
              </a:rPr>
              <a:t>http://cs.wikipedia.org/wiki/World_Wide_Web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http://cs.wikipedia.org/wiki/Internet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http://cs.wikipedia.org/wiki/E-mail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http://cs.wikipedia.org/wiki/Instant_messaging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http://cs.wikipedia.org/wiki/Voice_over_Internet_Protocol</a:t>
            </a:r>
            <a:endParaRPr lang="cs-CZ" dirty="0" smtClean="0"/>
          </a:p>
          <a:p>
            <a:r>
              <a:rPr lang="cs-CZ" dirty="0" smtClean="0">
                <a:hlinkClick r:id="rId7"/>
              </a:rPr>
              <a:t>http://cs.wikipedia.org/wiki/File_Transfer_Protocol</a:t>
            </a:r>
            <a:endParaRPr lang="cs-CZ" dirty="0" smtClean="0"/>
          </a:p>
          <a:p>
            <a:r>
              <a:rPr lang="cs-CZ" dirty="0" smtClean="0">
                <a:hlinkClick r:id="rId8"/>
              </a:rPr>
              <a:t>http://cs.wikipedia.org/wiki/Domain_Name_System</a:t>
            </a:r>
            <a:endParaRPr lang="cs-CZ" dirty="0" smtClean="0"/>
          </a:p>
          <a:p>
            <a:r>
              <a:rPr lang="cs-CZ" dirty="0" smtClean="0">
                <a:hlinkClick r:id="rId9"/>
              </a:rPr>
              <a:t>http://</a:t>
            </a:r>
            <a:r>
              <a:rPr lang="cs-CZ" dirty="0" smtClean="0">
                <a:hlinkClick r:id="rId9"/>
              </a:rPr>
              <a:t>cs.wikipedia.org/wiki/Soubor:Internet_map_1024.jpg</a:t>
            </a:r>
            <a:endParaRPr lang="cs-CZ" dirty="0" smtClean="0"/>
          </a:p>
          <a:p>
            <a:r>
              <a:rPr lang="cs-CZ" smtClean="0"/>
              <a:t>Zdroje obrázků: MS Office Klipart</a:t>
            </a:r>
          </a:p>
          <a:p>
            <a:pPr>
              <a:buNone/>
            </a:pPr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Internet - charakteristika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 Celosvětový systém navzájem propojených počítačových sítí</a:t>
            </a:r>
          </a:p>
          <a:p>
            <a:r>
              <a:rPr lang="cs-CZ" dirty="0" smtClean="0"/>
              <a:t>Cílem je bezproblémová komunikace (výměna dat)</a:t>
            </a:r>
            <a:endParaRPr lang="cs-CZ" dirty="0"/>
          </a:p>
        </p:txBody>
      </p:sp>
      <p:pic>
        <p:nvPicPr>
          <p:cNvPr id="2050" name="Picture 2" descr="C:\Program Files\Microsoft Office\MEDIA\CAGCAT10\j0297749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3429000"/>
            <a:ext cx="3003788" cy="28584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Internet - charakteristika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Internet jsou volně propojené počítačové sítě</a:t>
            </a:r>
          </a:p>
          <a:p>
            <a:r>
              <a:rPr lang="cs-CZ" dirty="0" smtClean="0"/>
              <a:t>Spojují jeho jednotlivé síťové uzly</a:t>
            </a:r>
          </a:p>
          <a:p>
            <a:endParaRPr lang="cs-CZ" dirty="0" smtClean="0"/>
          </a:p>
          <a:p>
            <a:pPr>
              <a:buNone/>
            </a:pPr>
            <a:r>
              <a:rPr lang="cs-CZ" u="sng" dirty="0" smtClean="0"/>
              <a:t>Síťový uzel</a:t>
            </a:r>
          </a:p>
          <a:p>
            <a:r>
              <a:rPr lang="cs-CZ" dirty="0" smtClean="0"/>
              <a:t> Počítač</a:t>
            </a:r>
          </a:p>
          <a:p>
            <a:r>
              <a:rPr lang="cs-CZ" dirty="0" smtClean="0"/>
              <a:t> Specializované zařízení (například </a:t>
            </a:r>
            <a:r>
              <a:rPr lang="cs-CZ" dirty="0" err="1" smtClean="0"/>
              <a:t>router</a:t>
            </a:r>
            <a:r>
              <a:rPr lang="cs-CZ" dirty="0" smtClean="0"/>
              <a:t>). </a:t>
            </a:r>
            <a:endParaRPr lang="cs-CZ" dirty="0"/>
          </a:p>
        </p:txBody>
      </p:sp>
      <p:pic>
        <p:nvPicPr>
          <p:cNvPr id="3074" name="Picture 2" descr="C:\Documents and Settings\Ondra\Local Settings\Temporary Internet Files\Content.IE5\5Q5HXOCW\MC90035327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4797152"/>
            <a:ext cx="1816729" cy="15798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6" name="Picture 2" descr="Soubor:Internet map 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62880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cs-CZ" sz="4000" dirty="0" smtClean="0"/>
              <a:t>služby poskytované v rámci Internetu</a:t>
            </a:r>
            <a:endParaRPr lang="cs-CZ" sz="4000" dirty="0"/>
          </a:p>
        </p:txBody>
      </p:sp>
      <p:pic>
        <p:nvPicPr>
          <p:cNvPr id="1026" name="Picture 2" descr="C:\Documents and Settings\Ondra\Local Settings\Temporary Internet Files\Content.IE5\P2H3G0KD\MP900309269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3356992"/>
            <a:ext cx="1649436" cy="2505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WWW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Systém webových stránek </a:t>
            </a:r>
          </a:p>
          <a:p>
            <a:r>
              <a:rPr lang="cs-CZ" dirty="0" smtClean="0"/>
              <a:t>Zobrazovaných pomocí webového prohlížeče</a:t>
            </a:r>
          </a:p>
        </p:txBody>
      </p:sp>
      <p:pic>
        <p:nvPicPr>
          <p:cNvPr id="5122" name="Picture 2" descr="C:\Documents and Settings\Ondra\Local Settings\Temporary Internet Files\Content.IE5\4NUAGI3N\MP90030926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212976"/>
            <a:ext cx="3657600" cy="24018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E-mail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Elektronická pošta</a:t>
            </a:r>
          </a:p>
          <a:p>
            <a:r>
              <a:rPr lang="cs-CZ" dirty="0" smtClean="0"/>
              <a:t> Způsob odesílání, doručování a přijímání zpráv přes elektronické komunikační systémy</a:t>
            </a:r>
            <a:endParaRPr lang="cs-CZ" dirty="0"/>
          </a:p>
        </p:txBody>
      </p:sp>
      <p:pic>
        <p:nvPicPr>
          <p:cNvPr id="4098" name="Picture 2" descr="C:\Documents and Settings\Ondra\Local Settings\Temporary Internet Files\Content.IE5\P2H3G0KD\MC900441405[2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3429000"/>
            <a:ext cx="2283465" cy="2882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Instant </a:t>
            </a:r>
            <a:r>
              <a:rPr lang="cs-CZ" dirty="0" err="1" smtClean="0"/>
              <a:t>messaging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  Online (přímá, živá) komunikace mezi uživateli</a:t>
            </a:r>
          </a:p>
          <a:p>
            <a:r>
              <a:rPr lang="cs-CZ" dirty="0" smtClean="0"/>
              <a:t>  </a:t>
            </a:r>
            <a:r>
              <a:rPr lang="cs-CZ" dirty="0" err="1" smtClean="0"/>
              <a:t>Skype</a:t>
            </a:r>
            <a:r>
              <a:rPr lang="cs-CZ" dirty="0" smtClean="0"/>
              <a:t>, ICQ, </a:t>
            </a:r>
            <a:r>
              <a:rPr lang="cs-CZ" dirty="0" err="1" smtClean="0"/>
              <a:t>Facebook</a:t>
            </a:r>
            <a:r>
              <a:rPr lang="cs-CZ" dirty="0" smtClean="0"/>
              <a:t> Chat</a:t>
            </a:r>
            <a:endParaRPr lang="cs-CZ" dirty="0"/>
          </a:p>
        </p:txBody>
      </p:sp>
      <p:pic>
        <p:nvPicPr>
          <p:cNvPr id="6146" name="Picture 2" descr="C:\Documents and Settings\Ondra\Local Settings\Temporary Internet Files\Content.IE5\P2H3G0KD\MP90038570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501008"/>
            <a:ext cx="3056384" cy="2183131"/>
          </a:xfrm>
          <a:prstGeom prst="rect">
            <a:avLst/>
          </a:prstGeom>
          <a:noFill/>
        </p:spPr>
      </p:pic>
      <p:pic>
        <p:nvPicPr>
          <p:cNvPr id="6147" name="Picture 3" descr="C:\Documents and Settings\Ondra\Local Settings\Temporary Internet Files\Content.IE5\5Q5HXOCW\MP900401859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501008"/>
            <a:ext cx="3240360" cy="2159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VoIP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Telefonování pomocí Internetu</a:t>
            </a:r>
          </a:p>
          <a:p>
            <a:r>
              <a:rPr lang="cs-CZ" dirty="0" smtClean="0"/>
              <a:t>SIP, </a:t>
            </a:r>
            <a:r>
              <a:rPr lang="cs-CZ" dirty="0" err="1" smtClean="0"/>
              <a:t>Skype</a:t>
            </a:r>
            <a:endParaRPr lang="cs-CZ" dirty="0"/>
          </a:p>
        </p:txBody>
      </p:sp>
      <p:pic>
        <p:nvPicPr>
          <p:cNvPr id="7170" name="Picture 2" descr="C:\Documents and Settings\Ondra\Local Settings\Temporary Internet Files\Content.IE5\4NUAGI3N\MP900216006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212976"/>
            <a:ext cx="3657600" cy="2444496"/>
          </a:xfrm>
          <a:prstGeom prst="rect">
            <a:avLst/>
          </a:prstGeom>
          <a:noFill/>
        </p:spPr>
      </p:pic>
      <p:pic>
        <p:nvPicPr>
          <p:cNvPr id="7171" name="Picture 3" descr="C:\Documents and Settings\Ondra\Local Settings\Temporary Internet Files\Content.IE5\P2H3G0KD\MP900430934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212976"/>
            <a:ext cx="1584176" cy="2448272"/>
          </a:xfrm>
          <a:prstGeom prst="rect">
            <a:avLst/>
          </a:prstGeom>
          <a:noFill/>
        </p:spPr>
      </p:pic>
      <p:pic>
        <p:nvPicPr>
          <p:cNvPr id="7172" name="Picture 4" descr="C:\Documents and Settings\Ondra\Local Settings\Temporary Internet Files\Content.IE5\XW4HJWA4\MP90040506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3140968"/>
            <a:ext cx="2502024" cy="2502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kýř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rkýř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rkýř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58</TotalTime>
  <Words>67</Words>
  <Application>Microsoft Office PowerPoint</Application>
  <PresentationFormat>Předvádění na obrazovce (4:3)</PresentationFormat>
  <Paragraphs>44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Arkýř</vt:lpstr>
      <vt:lpstr>Základy Internetu</vt:lpstr>
      <vt:lpstr>Internet - charakteristika</vt:lpstr>
      <vt:lpstr>Internet - charakteristika</vt:lpstr>
      <vt:lpstr>Snímek 4</vt:lpstr>
      <vt:lpstr>služby poskytované v rámci Internetu</vt:lpstr>
      <vt:lpstr>WWW</vt:lpstr>
      <vt:lpstr>E-mail</vt:lpstr>
      <vt:lpstr>Instant messaging</vt:lpstr>
      <vt:lpstr>VoIP</vt:lpstr>
      <vt:lpstr>FTP</vt:lpstr>
      <vt:lpstr>DNS</vt:lpstr>
      <vt:lpstr>Zdroje 07.08.2012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Ondra</dc:creator>
  <cp:lastModifiedBy>Ondra</cp:lastModifiedBy>
  <cp:revision>11</cp:revision>
  <dcterms:created xsi:type="dcterms:W3CDTF">2012-08-04T11:07:09Z</dcterms:created>
  <dcterms:modified xsi:type="dcterms:W3CDTF">2012-11-24T18:01:40Z</dcterms:modified>
</cp:coreProperties>
</file>